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38"/>
  </p:notesMasterIdLst>
  <p:sldIdLst>
    <p:sldId id="302" r:id="rId2"/>
    <p:sldId id="303" r:id="rId3"/>
    <p:sldId id="304" r:id="rId4"/>
    <p:sldId id="305" r:id="rId5"/>
    <p:sldId id="307" r:id="rId6"/>
    <p:sldId id="306" r:id="rId7"/>
    <p:sldId id="309" r:id="rId8"/>
    <p:sldId id="310" r:id="rId9"/>
    <p:sldId id="308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22" r:id="rId22"/>
    <p:sldId id="323" r:id="rId23"/>
    <p:sldId id="325" r:id="rId24"/>
    <p:sldId id="324" r:id="rId25"/>
    <p:sldId id="326" r:id="rId26"/>
    <p:sldId id="327" r:id="rId27"/>
    <p:sldId id="328" r:id="rId28"/>
    <p:sldId id="331" r:id="rId29"/>
    <p:sldId id="329" r:id="rId30"/>
    <p:sldId id="332" r:id="rId31"/>
    <p:sldId id="330" r:id="rId32"/>
    <p:sldId id="333" r:id="rId33"/>
    <p:sldId id="334" r:id="rId34"/>
    <p:sldId id="335" r:id="rId35"/>
    <p:sldId id="336" r:id="rId36"/>
    <p:sldId id="337" r:id="rId37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>
      <p:cViewPr varScale="1">
        <p:scale>
          <a:sx n="64" d="100"/>
          <a:sy n="64" d="100"/>
        </p:scale>
        <p:origin x="-1308" y="-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י"ז/טבת/תשע"ח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emf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6.emf"/><Relationship Id="rId4" Type="http://schemas.openxmlformats.org/officeDocument/2006/relationships/image" Target="../media/image6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.emf"/><Relationship Id="rId5" Type="http://schemas.openxmlformats.org/officeDocument/2006/relationships/image" Target="../media/image70.emf"/><Relationship Id="rId4" Type="http://schemas.openxmlformats.org/officeDocument/2006/relationships/image" Target="../media/image6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3.emf"/><Relationship Id="rId4" Type="http://schemas.openxmlformats.org/officeDocument/2006/relationships/image" Target="../media/image7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0.emf"/><Relationship Id="rId4" Type="http://schemas.openxmlformats.org/officeDocument/2006/relationships/image" Target="../media/image7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7.emf"/><Relationship Id="rId4" Type="http://schemas.openxmlformats.org/officeDocument/2006/relationships/image" Target="../media/image8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7" Type="http://schemas.openxmlformats.org/officeDocument/2006/relationships/image" Target="../media/image96.emf"/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5.emf"/><Relationship Id="rId5" Type="http://schemas.openxmlformats.org/officeDocument/2006/relationships/image" Target="../media/image94.emf"/><Relationship Id="rId4" Type="http://schemas.openxmlformats.org/officeDocument/2006/relationships/image" Target="../media/image9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1.emf"/><Relationship Id="rId5" Type="http://schemas.openxmlformats.org/officeDocument/2006/relationships/image" Target="../media/image100.emf"/><Relationship Id="rId4" Type="http://schemas.openxmlformats.org/officeDocument/2006/relationships/image" Target="../media/image9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 </a:t>
            </a:r>
            <a:r>
              <a:rPr lang="en-US" dirty="0" smtClean="0"/>
              <a:t>11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93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Diffusion maps and t-SNE </a:t>
            </a:r>
            <a:endParaRPr lang="he-IL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After rotation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42534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54" y="3827692"/>
            <a:ext cx="4816624" cy="300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92696"/>
            <a:ext cx="4103514" cy="3076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856680"/>
            <a:ext cx="4551162" cy="3159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100" y="4016372"/>
            <a:ext cx="5051669" cy="2816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1766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908" y="476672"/>
            <a:ext cx="576064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Different parameters of epsilon and perplexity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177" y="1228691"/>
            <a:ext cx="4863117" cy="2880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238" y="4080011"/>
            <a:ext cx="5379318" cy="2777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5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3885942"/>
            <a:ext cx="6261119" cy="2990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7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110629"/>
            <a:ext cx="5133871" cy="277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1700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8560" y="887828"/>
            <a:ext cx="5394761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2536" y="4063482"/>
            <a:ext cx="5336980" cy="2914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4082220"/>
            <a:ext cx="5400728" cy="28332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7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306" y="920079"/>
            <a:ext cx="5416649" cy="3181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227822" y="508030"/>
            <a:ext cx="237626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Without rotation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166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SVM</a:t>
            </a:r>
            <a:endParaRPr lang="he-IL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After DM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773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3861048"/>
            <a:ext cx="3342577" cy="33425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7" y="3902847"/>
            <a:ext cx="3314179" cy="3314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5496" y="3860604"/>
            <a:ext cx="897726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Tested on subject:        6                                                                    10                                                                    1</a:t>
            </a:r>
            <a:endParaRPr lang="he-IL" sz="1400" dirty="0"/>
          </a:p>
        </p:txBody>
      </p:sp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620688"/>
            <a:ext cx="5003840" cy="3000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6" y="620688"/>
            <a:ext cx="4031977" cy="3022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3902847"/>
            <a:ext cx="3294085" cy="3294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9679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3878619"/>
            <a:ext cx="3315990" cy="3315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3933056"/>
            <a:ext cx="3243982" cy="3243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76672"/>
            <a:ext cx="4429926" cy="3321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531266"/>
            <a:ext cx="5054182" cy="3270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666" y="3933056"/>
            <a:ext cx="3295988" cy="329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5496" y="3860604"/>
            <a:ext cx="897726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Tested on subject:        6                                                                    10                                                                    1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137137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860" y="3967756"/>
            <a:ext cx="3262129" cy="3262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3967756"/>
            <a:ext cx="3205660" cy="3205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259" y="593728"/>
            <a:ext cx="5172050" cy="3063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692696"/>
            <a:ext cx="3963747" cy="2971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5496" y="3860604"/>
            <a:ext cx="897726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Tested on subject:        6                                                                    10                                                                    1</a:t>
            </a:r>
            <a:endParaRPr lang="he-IL" sz="1400" dirty="0"/>
          </a:p>
        </p:txBody>
      </p:sp>
      <p:pic>
        <p:nvPicPr>
          <p:cNvPr id="1331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3967756"/>
            <a:ext cx="3246511" cy="3246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502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Rotation</a:t>
            </a:r>
            <a:endParaRPr lang="he-IL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tests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13144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31" y="716021"/>
            <a:ext cx="3995936" cy="2995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77744"/>
            <a:ext cx="4427983" cy="3033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382" y="716226"/>
            <a:ext cx="4115032" cy="3085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777744"/>
            <a:ext cx="4679206" cy="3127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11760" y="467380"/>
            <a:ext cx="24482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Good case: C06, C12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701739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SVM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1335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7862" y="587750"/>
            <a:ext cx="4175150" cy="31301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7862" y="3888748"/>
            <a:ext cx="4452609" cy="2831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656351"/>
            <a:ext cx="4115032" cy="3085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38" y="3717869"/>
            <a:ext cx="4679206" cy="3127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4537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3961596"/>
            <a:ext cx="4968552" cy="2896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1087073"/>
            <a:ext cx="4536504" cy="2966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741" y="4056699"/>
            <a:ext cx="5163594" cy="2804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238" y="1162652"/>
            <a:ext cx="4742601" cy="2890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0986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628" y="692696"/>
            <a:ext cx="5374613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854333"/>
            <a:ext cx="5278183" cy="3094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875" y="3999012"/>
            <a:ext cx="5163594" cy="2804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875" y="783432"/>
            <a:ext cx="4742601" cy="2890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588824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5" y="548680"/>
            <a:ext cx="4320480" cy="32390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5" y="3821987"/>
            <a:ext cx="4720541" cy="3036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087" y="3972337"/>
            <a:ext cx="4535661" cy="273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6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087" y="1003540"/>
            <a:ext cx="3959969" cy="2968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411760" y="467380"/>
            <a:ext cx="295232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Bad case: C02, C05, C08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793795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403" y="926230"/>
            <a:ext cx="3959021" cy="2968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3995489"/>
            <a:ext cx="4916276" cy="300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007631"/>
            <a:ext cx="4535661" cy="273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038834"/>
            <a:ext cx="3959969" cy="2968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7925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" y="3980985"/>
            <a:ext cx="4893543" cy="2890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459" y="1084048"/>
            <a:ext cx="4172694" cy="2896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097030"/>
            <a:ext cx="4648093" cy="2677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228" y="3980985"/>
            <a:ext cx="5156764" cy="2676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23538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0093"/>
            <a:ext cx="4648093" cy="2677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8" y="4014048"/>
            <a:ext cx="5156764" cy="2676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130093"/>
            <a:ext cx="4181078" cy="2756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093" y="4147951"/>
            <a:ext cx="4608562" cy="2556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73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77072"/>
            <a:ext cx="3098155" cy="3098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4077071"/>
            <a:ext cx="3098155" cy="3098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971" y="4077070"/>
            <a:ext cx="3098155" cy="3098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5496" y="4077070"/>
            <a:ext cx="897726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Tested on subject:        1                                                                   3                                                                    7</a:t>
            </a:r>
            <a:endParaRPr lang="he-IL" sz="1400" dirty="0"/>
          </a:p>
        </p:txBody>
      </p:sp>
      <p:pic>
        <p:nvPicPr>
          <p:cNvPr id="2253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584" y="748070"/>
            <a:ext cx="4834266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3" y="748069"/>
            <a:ext cx="4453649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186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908720"/>
            <a:ext cx="4968552" cy="2830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716412"/>
            <a:ext cx="4834266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469" y="3685175"/>
            <a:ext cx="4453649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86" y="894318"/>
            <a:ext cx="4498446" cy="2687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37069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49080"/>
            <a:ext cx="3026147" cy="3026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013" y="4077072"/>
            <a:ext cx="3098155" cy="3098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4081529"/>
            <a:ext cx="3092076" cy="30920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4043801"/>
            <a:ext cx="897726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Tested on subject:        1                                                                   3                                                                    7</a:t>
            </a:r>
            <a:endParaRPr lang="he-IL" sz="1400" dirty="0"/>
          </a:p>
        </p:txBody>
      </p:sp>
      <p:pic>
        <p:nvPicPr>
          <p:cNvPr id="2355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908720"/>
            <a:ext cx="4695884" cy="2933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81" y="836712"/>
            <a:ext cx="4254227" cy="2943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5431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548680"/>
            <a:ext cx="4968552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dirty="0" smtClean="0"/>
              <a:t>Train set: 10 subjects, 3 stimulus</a:t>
            </a:r>
          </a:p>
          <a:p>
            <a:pPr algn="l"/>
            <a:r>
              <a:rPr lang="en-US" sz="2400" dirty="0" smtClean="0"/>
              <a:t>Medium Gaussian Classifier</a:t>
            </a:r>
            <a:endParaRPr lang="he-IL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6588224" y="2265984"/>
            <a:ext cx="144016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With PT</a:t>
            </a:r>
            <a:endParaRPr lang="he-I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5" y="2498579"/>
            <a:ext cx="4619474" cy="4619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928" y="2339133"/>
            <a:ext cx="4756150" cy="475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895460" y="2265984"/>
            <a:ext cx="144016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Without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024974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3529487"/>
            <a:ext cx="4759199" cy="3293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3648372"/>
            <a:ext cx="5144961" cy="3213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529" y="859209"/>
            <a:ext cx="4522967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6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536" y="857077"/>
            <a:ext cx="4946377" cy="2760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37963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" y="4057427"/>
            <a:ext cx="3132449" cy="3132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536" y="4057426"/>
            <a:ext cx="3132450" cy="313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58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5086" y="4057428"/>
            <a:ext cx="3132450" cy="313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4038256"/>
            <a:ext cx="897726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1400" dirty="0" smtClean="0"/>
              <a:t>Tested on subject:        1                                                                   3                                                                    7</a:t>
            </a:r>
            <a:endParaRPr lang="he-IL" sz="1400" dirty="0"/>
          </a:p>
        </p:txBody>
      </p:sp>
      <p:pic>
        <p:nvPicPr>
          <p:cNvPr id="2458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3" y="743000"/>
            <a:ext cx="4104456" cy="30771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58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458" y="787358"/>
            <a:ext cx="4701020" cy="3032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8854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3634789"/>
            <a:ext cx="5096728" cy="3288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34789"/>
            <a:ext cx="4254493" cy="3189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795257"/>
            <a:ext cx="5093287" cy="2974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6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273" y="760625"/>
            <a:ext cx="5139292" cy="30438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744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77" y="620688"/>
            <a:ext cx="6264696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Is the problem the different stimulations or the different subjects? </a:t>
            </a:r>
          </a:p>
          <a:p>
            <a:pPr algn="l"/>
            <a:r>
              <a:rPr lang="en-US" dirty="0" smtClean="0"/>
              <a:t>Subject 10:</a:t>
            </a:r>
            <a:endParaRPr lang="he-IL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538" y="1995212"/>
            <a:ext cx="3129985" cy="3129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320" y="1988840"/>
            <a:ext cx="3098155" cy="3098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6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531" y="1988840"/>
            <a:ext cx="3113991" cy="3113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99592" y="1952014"/>
            <a:ext cx="90010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Without PT                                   With PT                                With PT and rotation          </a:t>
            </a:r>
            <a:endParaRPr lang="he-IL" dirty="0"/>
          </a:p>
        </p:txBody>
      </p:sp>
      <p:sp>
        <p:nvSpPr>
          <p:cNvPr id="4" name="TextBox 3"/>
          <p:cNvSpPr txBox="1"/>
          <p:nvPr/>
        </p:nvSpPr>
        <p:spPr>
          <a:xfrm>
            <a:off x="6804248" y="5677070"/>
            <a:ext cx="115212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94.7 % </a:t>
            </a:r>
            <a:endParaRPr lang="he-IL" dirty="0"/>
          </a:p>
        </p:txBody>
      </p:sp>
      <p:cxnSp>
        <p:nvCxnSpPr>
          <p:cNvPr id="6" name="מחבר חץ ישר 5"/>
          <p:cNvCxnSpPr>
            <a:stCxn id="4" idx="0"/>
          </p:cNvCxnSpPr>
          <p:nvPr/>
        </p:nvCxnSpPr>
        <p:spPr>
          <a:xfrm flipV="1">
            <a:off x="7380312" y="4437112"/>
            <a:ext cx="1152128" cy="123995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21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476672"/>
            <a:ext cx="56166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/>
              <a:t>How </a:t>
            </a:r>
            <a:r>
              <a:rPr lang="en-US" dirty="0" smtClean="0"/>
              <a:t>consistent are we with rotation?</a:t>
            </a:r>
            <a:endParaRPr lang="he-IL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4697"/>
            <a:ext cx="3188785" cy="31887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6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916424"/>
            <a:ext cx="3245928" cy="32459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7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696" y="1161655"/>
            <a:ext cx="3184120" cy="3184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7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193" y="3916424"/>
            <a:ext cx="3229296" cy="3229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7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0990" y="1124745"/>
            <a:ext cx="3221030" cy="3221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70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146" y="3822054"/>
            <a:ext cx="3230200" cy="323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620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16" y="846381"/>
            <a:ext cx="3266475" cy="326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41" y="3717030"/>
            <a:ext cx="3386187" cy="3386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1084" y="818936"/>
            <a:ext cx="3321364" cy="3321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681" y="3728187"/>
            <a:ext cx="3341519" cy="3341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26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725504"/>
            <a:ext cx="3311019" cy="3311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986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טבלה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809085"/>
              </p:ext>
            </p:extLst>
          </p:nvPr>
        </p:nvGraphicFramePr>
        <p:xfrm>
          <a:off x="1524000" y="1397000"/>
          <a:ext cx="6096000" cy="446226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successes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subject</a:t>
                      </a:r>
                      <a:endParaRPr lang="he-IL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86.7 %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1</a:t>
                      </a:r>
                      <a:endParaRPr lang="he-IL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77.3 %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2</a:t>
                      </a:r>
                      <a:endParaRPr lang="he-IL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46.7 %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70.7 %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4</a:t>
                      </a:r>
                      <a:endParaRPr lang="he-IL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30.7 %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</a:tr>
              <a:tr h="383024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69.3 %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6</a:t>
                      </a:r>
                      <a:endParaRPr lang="he-IL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74 %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7</a:t>
                      </a:r>
                      <a:endParaRPr lang="he-IL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82 %</a:t>
                      </a:r>
                      <a:endParaRPr lang="he-IL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8</a:t>
                      </a:r>
                      <a:endParaRPr lang="he-IL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77.3</a:t>
                      </a:r>
                      <a:r>
                        <a:rPr lang="en-US" baseline="0" dirty="0" smtClean="0"/>
                        <a:t> %</a:t>
                      </a:r>
                      <a:endParaRPr lang="he-IL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9</a:t>
                      </a:r>
                      <a:endParaRPr lang="he-IL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95.3 %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10</a:t>
                      </a:r>
                      <a:endParaRPr lang="he-IL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58.7 %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79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348880"/>
            <a:ext cx="4756150" cy="475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65242" y="620688"/>
            <a:ext cx="188647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After PCA</a:t>
            </a:r>
            <a:endParaRPr lang="he-IL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6319" y="692696"/>
            <a:ext cx="4047681" cy="3034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827" y="3727250"/>
            <a:ext cx="4175993" cy="3130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7803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01850"/>
            <a:ext cx="4756150" cy="475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832" y="692696"/>
            <a:ext cx="4172727" cy="3128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6830" y="3820998"/>
            <a:ext cx="4045061" cy="3032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0764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242" y="620688"/>
            <a:ext cx="28945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After PCA rotation</a:t>
            </a:r>
            <a:endParaRPr lang="he-I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958" y="4052033"/>
            <a:ext cx="4403003" cy="2805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908720"/>
            <a:ext cx="4031964" cy="3022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47" y="1673958"/>
            <a:ext cx="4756150" cy="475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6261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6319" y="692696"/>
            <a:ext cx="4047681" cy="3034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827" y="3727250"/>
            <a:ext cx="4175993" cy="3130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7504" y="548680"/>
            <a:ext cx="4968552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400" dirty="0" smtClean="0"/>
              <a:t>Train set: 10 subjects, 3 stimulus</a:t>
            </a:r>
          </a:p>
          <a:p>
            <a:pPr algn="l"/>
            <a:r>
              <a:rPr lang="en-US" sz="2400" dirty="0" smtClean="0"/>
              <a:t>Linear Classifier</a:t>
            </a:r>
            <a:endParaRPr lang="he-IL" sz="2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2" y="1556792"/>
            <a:ext cx="4756150" cy="475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6749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832" y="692696"/>
            <a:ext cx="4172727" cy="3128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6830" y="3820998"/>
            <a:ext cx="4045061" cy="3032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442923"/>
            <a:ext cx="4756150" cy="475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5374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772816"/>
            <a:ext cx="4756150" cy="475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958" y="4052033"/>
            <a:ext cx="4403003" cy="2805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908720"/>
            <a:ext cx="4031964" cy="3022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23464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8698</TotalTime>
  <Words>174</Words>
  <Application>Microsoft Office PowerPoint</Application>
  <PresentationFormat>‫הצגה על המסך (4:3)</PresentationFormat>
  <Paragraphs>55</Paragraphs>
  <Slides>36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36</vt:i4>
      </vt:variant>
    </vt:vector>
  </HeadingPairs>
  <TitlesOfParts>
    <vt:vector size="37" baseType="lpstr">
      <vt:lpstr>עירוני</vt:lpstr>
      <vt:lpstr>Week 11</vt:lpstr>
      <vt:lpstr>SVM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Diffusion maps and t-SNE </vt:lpstr>
      <vt:lpstr>מצגת של PowerPoint</vt:lpstr>
      <vt:lpstr>מצגת של PowerPoint</vt:lpstr>
      <vt:lpstr>מצגת של PowerPoint</vt:lpstr>
      <vt:lpstr>SVM</vt:lpstr>
      <vt:lpstr>מצגת של PowerPoint</vt:lpstr>
      <vt:lpstr>מצגת של PowerPoint</vt:lpstr>
      <vt:lpstr>מצגת של PowerPoint</vt:lpstr>
      <vt:lpstr>Rotation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116</cp:revision>
  <dcterms:created xsi:type="dcterms:W3CDTF">2017-11-28T18:26:58Z</dcterms:created>
  <dcterms:modified xsi:type="dcterms:W3CDTF">2018-01-05T00:01:11Z</dcterms:modified>
</cp:coreProperties>
</file>

<file path=docProps/thumbnail.jpeg>
</file>